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C4072-A456-4DCF-B639-8C87439EF5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2624B-5969-4052-8032-FB284081F1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43813-E416-4A46-BD10-CFD3A5AF45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F185D-9AB0-408D-BEAD-0CC7246A95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90CA2-552B-46CE-8801-AA52D3FCD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53F14-2A66-4DA2-8CB9-2DE77CC22A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D0653-4550-42E0-82BB-D165BBED20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3FF2C-17E3-4542-8E96-EDA1016F9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D3235-FEB4-4FEC-8620-1F70EA86C4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630AB-1173-4867-8C2E-374D2AAC46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D2B15-D0FF-48F3-9140-66F724068A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A54FDCF-8D9C-44C4-878A-EF60320AB2B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Delitev stroškov z Vrtcem Ivančna Gorica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Podpisan dogovor, ki se uporablja od 01.09.2011 dalje</a:t>
            </a:r>
            <a:endParaRPr lang="sl-S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Lokacija MULJAVA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l-SI" sz="2800" dirty="0" smtClean="0"/>
              <a:t> Ključ za delitev:</a:t>
            </a:r>
          </a:p>
          <a:p>
            <a:pPr>
              <a:buNone/>
            </a:pPr>
            <a:endParaRPr lang="sl-SI" sz="2800" dirty="0" smtClean="0"/>
          </a:p>
          <a:p>
            <a:pPr>
              <a:buNone/>
            </a:pPr>
            <a:r>
              <a:rPr lang="sl-SI" sz="2800" dirty="0" smtClean="0"/>
              <a:t>					</a:t>
            </a:r>
            <a:r>
              <a:rPr lang="sl-SI" sz="2000" dirty="0" smtClean="0"/>
              <a:t>ŠOLA:		VRTEC:</a:t>
            </a:r>
          </a:p>
          <a:p>
            <a:pPr>
              <a:buNone/>
            </a:pPr>
            <a:endParaRPr lang="sl-SI" sz="2000" dirty="0" smtClean="0"/>
          </a:p>
          <a:p>
            <a:pPr>
              <a:buFont typeface="Wingdings" pitchFamily="2" charset="2"/>
              <a:buChar char="Ø"/>
            </a:pPr>
            <a:r>
              <a:rPr lang="sl-SI" sz="2400" dirty="0" smtClean="0"/>
              <a:t>Električna energija:	50 %		50 %</a:t>
            </a:r>
          </a:p>
          <a:p>
            <a:pPr>
              <a:buFont typeface="Wingdings" pitchFamily="2" charset="2"/>
              <a:buChar char="Ø"/>
            </a:pPr>
            <a:endParaRPr lang="sl-SI" sz="2400" dirty="0" smtClean="0"/>
          </a:p>
          <a:p>
            <a:pPr>
              <a:buFont typeface="Wingdings" pitchFamily="2" charset="2"/>
              <a:buChar char="Ø"/>
            </a:pPr>
            <a:r>
              <a:rPr lang="sl-SI" sz="2400" dirty="0" smtClean="0"/>
              <a:t>Voda:			50 %		50 %</a:t>
            </a:r>
          </a:p>
          <a:p>
            <a:pPr>
              <a:buFont typeface="Wingdings" pitchFamily="2" charset="2"/>
              <a:buChar char="Ø"/>
            </a:pPr>
            <a:endParaRPr lang="sl-SI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Lokacija </a:t>
            </a:r>
            <a:r>
              <a:rPr lang="sl-SI" dirty="0" smtClean="0"/>
              <a:t>STIČNA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l-SI" sz="2800" dirty="0" smtClean="0"/>
              <a:t>Ključi za delitev stroškov:</a:t>
            </a:r>
            <a:endParaRPr lang="sl-SI" sz="1600" dirty="0" smtClean="0"/>
          </a:p>
          <a:p>
            <a:pPr>
              <a:buNone/>
            </a:pPr>
            <a:r>
              <a:rPr lang="sl-SI" sz="1600" dirty="0" smtClean="0"/>
              <a:t>					</a:t>
            </a:r>
          </a:p>
          <a:p>
            <a:pPr>
              <a:buNone/>
            </a:pPr>
            <a:r>
              <a:rPr lang="sl-SI" sz="2800" dirty="0" smtClean="0"/>
              <a:t>					</a:t>
            </a:r>
            <a:r>
              <a:rPr lang="sl-SI" sz="2000" dirty="0" smtClean="0"/>
              <a:t>ŠOLA:		VRTEC:</a:t>
            </a:r>
          </a:p>
          <a:p>
            <a:pPr>
              <a:buNone/>
            </a:pPr>
            <a:endParaRPr lang="sl-SI" sz="2000" dirty="0" smtClean="0"/>
          </a:p>
          <a:p>
            <a:pPr>
              <a:buFont typeface="Wingdings" pitchFamily="2" charset="2"/>
              <a:buChar char="Ø"/>
            </a:pPr>
            <a:r>
              <a:rPr lang="sl-SI" sz="2400" dirty="0" smtClean="0"/>
              <a:t>Električna energija:	50 %		50 %</a:t>
            </a:r>
          </a:p>
          <a:p>
            <a:pPr>
              <a:buFont typeface="Wingdings" pitchFamily="2" charset="2"/>
              <a:buChar char="Ø"/>
            </a:pPr>
            <a:endParaRPr lang="sl-SI" sz="2400" dirty="0" smtClean="0"/>
          </a:p>
          <a:p>
            <a:pPr>
              <a:buFont typeface="Wingdings" pitchFamily="2" charset="2"/>
              <a:buChar char="Ø"/>
            </a:pPr>
            <a:r>
              <a:rPr lang="sl-SI" sz="2400" dirty="0" smtClean="0"/>
              <a:t>Voda:			50 %		50 %</a:t>
            </a:r>
          </a:p>
          <a:p>
            <a:pPr>
              <a:buFont typeface="Wingdings" pitchFamily="2" charset="2"/>
              <a:buChar char="Ø"/>
            </a:pPr>
            <a:endParaRPr lang="sl-SI" sz="2400" dirty="0" smtClean="0"/>
          </a:p>
          <a:p>
            <a:pPr>
              <a:buFont typeface="Wingdings" pitchFamily="2" charset="2"/>
              <a:buChar char="Ø"/>
            </a:pPr>
            <a:r>
              <a:rPr lang="sl-SI" sz="2400" dirty="0" smtClean="0"/>
              <a:t>Kurilno olje:		50 %		50 %</a:t>
            </a:r>
          </a:p>
          <a:p>
            <a:pPr>
              <a:buFont typeface="Wingdings" pitchFamily="2" charset="2"/>
              <a:buChar char="Ø"/>
            </a:pPr>
            <a:endParaRPr lang="sl-SI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Lokacija </a:t>
            </a:r>
            <a:r>
              <a:rPr lang="sl-SI" smtClean="0"/>
              <a:t>KRKA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l-SI" sz="2800" dirty="0" smtClean="0"/>
              <a:t>Ključi za delitev stroškov:</a:t>
            </a:r>
            <a:endParaRPr lang="sl-SI" sz="1600" dirty="0" smtClean="0"/>
          </a:p>
          <a:p>
            <a:pPr>
              <a:buNone/>
            </a:pPr>
            <a:r>
              <a:rPr lang="sl-SI" sz="1600" dirty="0" smtClean="0"/>
              <a:t>					</a:t>
            </a:r>
          </a:p>
          <a:p>
            <a:pPr>
              <a:buNone/>
            </a:pPr>
            <a:r>
              <a:rPr lang="sl-SI" sz="2800" dirty="0" smtClean="0"/>
              <a:t>					</a:t>
            </a:r>
            <a:r>
              <a:rPr lang="sl-SI" sz="2000" dirty="0" smtClean="0"/>
              <a:t>ŠOLA:		VRTEC:</a:t>
            </a:r>
          </a:p>
          <a:p>
            <a:pPr>
              <a:buNone/>
            </a:pPr>
            <a:endParaRPr lang="sl-SI" sz="2000" dirty="0" smtClean="0"/>
          </a:p>
          <a:p>
            <a:pPr>
              <a:buFont typeface="Wingdings" pitchFamily="2" charset="2"/>
              <a:buChar char="Ø"/>
            </a:pPr>
            <a:r>
              <a:rPr lang="sl-SI" sz="2400" dirty="0" smtClean="0"/>
              <a:t>Električna energija:	50 %		50 %</a:t>
            </a:r>
          </a:p>
          <a:p>
            <a:pPr>
              <a:buFont typeface="Wingdings" pitchFamily="2" charset="2"/>
              <a:buChar char="Ø"/>
            </a:pPr>
            <a:endParaRPr lang="sl-SI" sz="2400" dirty="0" smtClean="0"/>
          </a:p>
          <a:p>
            <a:pPr>
              <a:buFont typeface="Wingdings" pitchFamily="2" charset="2"/>
              <a:buChar char="Ø"/>
            </a:pPr>
            <a:r>
              <a:rPr lang="sl-SI" sz="2400" dirty="0" smtClean="0"/>
              <a:t>Voda:			50 %		50 %</a:t>
            </a:r>
          </a:p>
          <a:p>
            <a:pPr>
              <a:buFont typeface="Wingdings" pitchFamily="2" charset="2"/>
              <a:buChar char="Ø"/>
            </a:pPr>
            <a:endParaRPr lang="sl-SI" sz="2400" dirty="0" smtClean="0"/>
          </a:p>
          <a:p>
            <a:pPr>
              <a:buFont typeface="Wingdings" pitchFamily="2" charset="2"/>
              <a:buChar char="Ø"/>
            </a:pPr>
            <a:r>
              <a:rPr lang="sl-SI" sz="2400" dirty="0" smtClean="0"/>
              <a:t>Kurilno olje:		50 %		50 %</a:t>
            </a:r>
          </a:p>
          <a:p>
            <a:pPr>
              <a:buFont typeface="Wingdings" pitchFamily="2" charset="2"/>
              <a:buChar char="Ø"/>
            </a:pPr>
            <a:endParaRPr lang="sl-SI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 Euro Swirl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 Euro Swirl-P</Template>
  <TotalTime>33</TotalTime>
  <Words>36</Words>
  <Application>Microsoft Office PowerPoint</Application>
  <PresentationFormat>Diaprojekcija na zaslonu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5" baseType="lpstr">
      <vt:lpstr>The Euro Swirl-P</vt:lpstr>
      <vt:lpstr>Delitev stroškov z Vrtcem Ivančna Gorica</vt:lpstr>
      <vt:lpstr>Lokacija MULJAVA</vt:lpstr>
      <vt:lpstr>Lokacija STIČNA</vt:lpstr>
      <vt:lpstr>Lokacija KRKA</vt:lpstr>
    </vt:vector>
  </TitlesOfParts>
  <Manager/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CENE NAJEMNIN ZA ZUNANJE UPORABNIKE</dc:title>
  <dc:subject/>
  <dc:creator>Melita</dc:creator>
  <cp:keywords>exciting online presentation communicate impactful exchange information broadcast collaborate on-screen projector white</cp:keywords>
  <dc:description>Use this template for all your financial presentations to sell your ideas anywhere in the world.</dc:description>
  <cp:lastModifiedBy>Melita</cp:lastModifiedBy>
  <cp:revision>9</cp:revision>
  <dcterms:created xsi:type="dcterms:W3CDTF">2010-09-30T10:35:54Z</dcterms:created>
  <dcterms:modified xsi:type="dcterms:W3CDTF">2011-09-28T11:03:53Z</dcterms:modified>
  <cp:category>World Currency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The Euro Swirl</vt:lpwstr>
  </property>
  <property fmtid="{D5CDD505-2E9C-101B-9397-08002B2CF9AE}" pid="3" name="Style">
    <vt:lpwstr>P</vt:lpwstr>
  </property>
  <property fmtid="{D5CDD505-2E9C-101B-9397-08002B2CF9AE}" pid="4" name="Folder">
    <vt:lpwstr>World Currency</vt:lpwstr>
  </property>
  <property fmtid="{D5CDD505-2E9C-101B-9397-08002B2CF9AE}" pid="5" name="Attribution">
    <vt:lpwstr>Copyright © 2003 KMT Software, Inc.</vt:lpwstr>
  </property>
</Properties>
</file>